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9/16/2022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9/16/2022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9/16/2022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9/16/2022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9/16/2022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9/16/2022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9/16/2022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9/16/2022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9/16/2022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9/16/2022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Sit Dolor Amet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9FE3E-2D4C-4071-B6F5-1026A3CC8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006" y="0"/>
            <a:ext cx="10735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BD431-F053-44E3-A362-741A108D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40F61-C731-4E0C-96F4-CC70F4B6E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319CF9-BDF2-4142-89C5-B4C6F10DC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23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6CE32-A8CA-437F-9692-BEE50BD18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DF453-9BD2-4D82-85A3-369D52DF3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0FA2A-8439-4B05-81B0-25AF403D7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3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697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533F8-CE0D-42C6-A15E-0A4EA6BC6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77719-C2F6-4DED-881A-35AE0F10D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0858E2-82AE-4C72-80D2-53B841816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55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9362-5FBF-49AA-B329-9C57FF131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E6FA0-447E-411D-976E-52A02760EA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32FE5-DE90-4E9B-A8BF-9BA0609D3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48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B57B6-BD9E-4909-9978-CF83BB9A1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16B57-21D1-4F3D-834B-25E90C215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6DB6BA-4CF7-48FB-9988-17B470D68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79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BB540-05E9-4391-8C96-653AB50D2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567F-5BDB-466B-A731-71C67FAE1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A932BF-B949-473B-B420-DCFC5D494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594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A1414-0395-4C7A-832E-07D1896DC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52533"/>
            <a:ext cx="10058400" cy="1371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FA60A-552B-4539-BA76-7D05767E6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40358A-8628-4499-AAAD-FB7B5C0E9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3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1391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94BDF-EE18-4EA3-9518-D274740E6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8C346-E370-427A-8F9C-F98C612DA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FD28AC-B93E-4D6F-8F42-143C2CE68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3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154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BC484-6060-47A7-8114-9FFD5DE6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BF25B-C17B-48E8-936C-576917C6E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1EB991-5C20-4ED1-8972-4661B9F9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32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24CD3-0B78-494B-B625-4A4DB8EBD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CF391-CB58-456A-B865-F0022671E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E1B359-899B-4E56-B715-FC5EFA94A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3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28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72E5C-C4FA-483F-B886-69F4DC53E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AB229-B98E-454A-9A00-7F4390FEB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8CC546-A6E6-4ECE-97FB-A6892FC7C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6084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3C5-3594-4BCB-9E64-438DD24D0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E43D7-E4E0-4130-9107-7E6F85D1C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3D7319-9C38-4A0F-81BE-A217CEBE6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7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874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F487F-5432-49E6-920F-F8A974E1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DB925-28B7-45EF-84EF-F4BBF363F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9CCFFD-14F2-4F55-8F0C-C01F24308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730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4AFEC-35E8-4F47-AE7F-6646EC774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BDE96-902C-4F02-89C2-9D75737BD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9DE829-9DB9-4A37-AFC7-EAE8FD945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569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135DB-D50F-4ED0-A9EE-A7F7E1EE9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B4238-B44A-44FB-80CC-5D24CF85D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68E80B-8A74-4898-9F2D-01D43D02B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62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EED04-DB59-414B-B81E-1CD614107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2EDE5-8847-49DB-893B-8C14BAF7D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0FB23-E4F5-4308-879D-BD3727586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18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35F94-A725-435E-8394-97819BA0F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73E71-FA68-4B8C-A885-347F7AFB2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BD0088-39AB-4EE2-A7A5-F79EEC6D3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6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869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FA880-EAB5-4A09-B42F-93C8C66C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70765-6588-466C-8679-5E1908975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2FB6F1-6F2C-4861-ACCA-15580DB3A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876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2E550-79C5-4F42-896C-E70A960A1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82B52-E065-4647-A2B6-F3D60CF2F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FEA56F-D02D-44BE-95B6-B3A82535E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264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{A7293190-5C63-4236-B235-9F99F3548714}tf78438558_win32</Template>
  <TotalTime>38</TotalTime>
  <Words>6</Words>
  <Application>Microsoft Office PowerPoint</Application>
  <PresentationFormat>Widescreen</PresentationFormat>
  <Paragraphs>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Century Gothic</vt:lpstr>
      <vt:lpstr>Garamond</vt:lpstr>
      <vt:lpstr>SavonVTI</vt:lpstr>
      <vt:lpstr>Title Lorem Ipsum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Olowe, Oluwafemi</dc:creator>
  <cp:lastModifiedBy>Adedoyin Adebiyi</cp:lastModifiedBy>
  <cp:revision>4</cp:revision>
  <dcterms:created xsi:type="dcterms:W3CDTF">2021-04-21T18:36:09Z</dcterms:created>
  <dcterms:modified xsi:type="dcterms:W3CDTF">2022-09-16T12:15:01Z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